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3"/>
    <p:sldId id="272" r:id="rId4"/>
    <p:sldId id="273" r:id="rId5"/>
    <p:sldId id="274" r:id="rId6"/>
    <p:sldId id="275" r:id="rId7"/>
    <p:sldId id="276" r:id="rId8"/>
    <p:sldId id="278" r:id="rId9"/>
    <p:sldId id="277" r:id="rId10"/>
    <p:sldId id="279" r:id="rId11"/>
    <p:sldId id="280" r:id="rId12"/>
    <p:sldId id="281" r:id="rId13"/>
    <p:sldId id="282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On-screen Show (4:3)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Pratham Rajput</cp:lastModifiedBy>
  <cp:revision>2</cp:revision>
  <dcterms:created xsi:type="dcterms:W3CDTF">2013-01-27T09:14:00Z</dcterms:created>
  <dcterms:modified xsi:type="dcterms:W3CDTF">2025-08-27T16:32:42Z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970F5DBC3378424E8CAB89961D799F95_13</vt:lpwstr>
  </property>
  <property fmtid="{D5CDD505-2E9C-101B-9397-08002B2CF9AE}" pid="3" name="KSOProductBuildVer">
    <vt:lpwstr>1033-12.2.0.22530</vt:lpwstr>
  </property>
</Properties>
</file>

<file path=docProps/thumbnail.jpeg>
</file>